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2" r:id="rId1"/>
  </p:sldMasterIdLst>
  <p:notesMasterIdLst>
    <p:notesMasterId r:id="rId8"/>
  </p:notesMasterIdLst>
  <p:sldIdLst>
    <p:sldId id="378" r:id="rId2"/>
    <p:sldId id="269" r:id="rId3"/>
    <p:sldId id="377" r:id="rId4"/>
    <p:sldId id="379" r:id="rId5"/>
    <p:sldId id="380" r:id="rId6"/>
    <p:sldId id="381" r:id="rId7"/>
  </p:sldIdLst>
  <p:sldSz cx="9906000" cy="6858000" type="A4"/>
  <p:notesSz cx="6735763" cy="9866313"/>
  <p:defaultTextStyle>
    <a:defPPr>
      <a:defRPr lang="ja-JP"/>
    </a:defPPr>
    <a:lvl1pPr algn="l" rtl="0" eaLnBrk="0" fontAlgn="base" hangingPunct="0">
      <a:spcBef>
        <a:spcPct val="0"/>
      </a:spcBef>
      <a:spcAft>
        <a:spcPct val="0"/>
      </a:spcAft>
      <a:defRPr kumimoji="1" sz="2400" kern="1200">
        <a:solidFill>
          <a:schemeClr val="tx1"/>
        </a:solidFill>
        <a:latin typeface="Arial" charset="0"/>
        <a:ea typeface="ＭＳ Ｐゴシック" charset="-128"/>
        <a:cs typeface="+mn-cs"/>
      </a:defRPr>
    </a:lvl1pPr>
    <a:lvl2pPr marL="457200" algn="l" rtl="0" eaLnBrk="0" fontAlgn="base" hangingPunct="0">
      <a:spcBef>
        <a:spcPct val="0"/>
      </a:spcBef>
      <a:spcAft>
        <a:spcPct val="0"/>
      </a:spcAft>
      <a:defRPr kumimoji="1" sz="2400" kern="12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kumimoji="1" sz="2400" kern="12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kumimoji="1" sz="2400" kern="12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kumimoji="1" sz="2400" kern="1200">
        <a:solidFill>
          <a:schemeClr val="tx1"/>
        </a:solidFill>
        <a:latin typeface="Arial" charset="0"/>
        <a:ea typeface="ＭＳ Ｐゴシック" charset="-128"/>
        <a:cs typeface="+mn-cs"/>
      </a:defRPr>
    </a:lvl5pPr>
    <a:lvl6pPr marL="2286000" algn="l" defTabSz="914400" rtl="0" eaLnBrk="1" latinLnBrk="0" hangingPunct="1">
      <a:defRPr kumimoji="1" sz="2400" kern="1200">
        <a:solidFill>
          <a:schemeClr val="tx1"/>
        </a:solidFill>
        <a:latin typeface="Arial" charset="0"/>
        <a:ea typeface="ＭＳ Ｐゴシック" charset="-128"/>
        <a:cs typeface="+mn-cs"/>
      </a:defRPr>
    </a:lvl6pPr>
    <a:lvl7pPr marL="2743200" algn="l" defTabSz="914400" rtl="0" eaLnBrk="1" latinLnBrk="0" hangingPunct="1">
      <a:defRPr kumimoji="1" sz="2400" kern="1200">
        <a:solidFill>
          <a:schemeClr val="tx1"/>
        </a:solidFill>
        <a:latin typeface="Arial" charset="0"/>
        <a:ea typeface="ＭＳ Ｐゴシック" charset="-128"/>
        <a:cs typeface="+mn-cs"/>
      </a:defRPr>
    </a:lvl7pPr>
    <a:lvl8pPr marL="3200400" algn="l" defTabSz="914400" rtl="0" eaLnBrk="1" latinLnBrk="0" hangingPunct="1">
      <a:defRPr kumimoji="1" sz="2400" kern="1200">
        <a:solidFill>
          <a:schemeClr val="tx1"/>
        </a:solidFill>
        <a:latin typeface="Arial" charset="0"/>
        <a:ea typeface="ＭＳ Ｐゴシック" charset="-128"/>
        <a:cs typeface="+mn-cs"/>
      </a:defRPr>
    </a:lvl8pPr>
    <a:lvl9pPr marL="3657600" algn="l" defTabSz="914400" rtl="0" eaLnBrk="1" latinLnBrk="0" hangingPunct="1">
      <a:defRPr kumimoji="1" sz="24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17" userDrawn="1">
          <p15:clr>
            <a:srgbClr val="A4A3A4"/>
          </p15:clr>
        </p15:guide>
        <p15:guide id="3"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FFFF"/>
    <a:srgbClr val="99FFCC"/>
    <a:srgbClr val="FFFFCC"/>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374" autoAdjust="0"/>
    <p:restoredTop sz="96652" autoAdjust="0"/>
  </p:normalViewPr>
  <p:slideViewPr>
    <p:cSldViewPr showGuides="1">
      <p:cViewPr varScale="1">
        <p:scale>
          <a:sx n="110" d="100"/>
          <a:sy n="110" d="100"/>
        </p:scale>
        <p:origin x="1032" y="108"/>
      </p:cViewPr>
      <p:guideLst>
        <p:guide orient="horz" pos="2160"/>
        <p:guide pos="217"/>
        <p:guide pos="3120"/>
      </p:guideLst>
    </p:cSldViewPr>
  </p:slideViewPr>
  <p:notesTextViewPr>
    <p:cViewPr>
      <p:scale>
        <a:sx n="3" d="2"/>
        <a:sy n="3" d="2"/>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C60280B5-51C1-4E3E-9E9A-D7734A6C0B8E}" type="datetimeFigureOut">
              <a:rPr kumimoji="1" lang="ja-JP" altLang="en-US" smtClean="0"/>
              <a:t>2024/6/22</a:t>
            </a:fld>
            <a:endParaRPr kumimoji="1" lang="ja-JP" altLang="en-US"/>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951B9F41-EB64-43D9-8DCD-226739EC233F}" type="slidenum">
              <a:rPr kumimoji="1" lang="ja-JP" altLang="en-US" smtClean="0"/>
              <a:t>‹#›</a:t>
            </a:fld>
            <a:endParaRPr kumimoji="1" lang="ja-JP" altLang="en-US"/>
          </a:p>
        </p:txBody>
      </p:sp>
    </p:spTree>
    <p:extLst>
      <p:ext uri="{BB962C8B-B14F-4D97-AF65-F5344CB8AC3E}">
        <p14:creationId xmlns:p14="http://schemas.microsoft.com/office/powerpoint/2010/main" val="267564197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5" name="図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94390" y="623890"/>
            <a:ext cx="34385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9970" name="Rectangle 2"/>
          <p:cNvSpPr>
            <a:spLocks noGrp="1" noChangeArrowheads="1"/>
          </p:cNvSpPr>
          <p:nvPr>
            <p:ph type="ctrTitle"/>
          </p:nvPr>
        </p:nvSpPr>
        <p:spPr>
          <a:xfrm>
            <a:off x="272481" y="2384429"/>
            <a:ext cx="9360470" cy="756540"/>
          </a:xfrm>
          <a:effectLst>
            <a:outerShdw dist="107763" dir="2700000" algn="ctr" rotWithShape="0">
              <a:srgbClr val="EAEAEA"/>
            </a:outerShdw>
          </a:effectLst>
        </p:spPr>
        <p:txBody>
          <a:bodyPr/>
          <a:lstStyle>
            <a:lvl1pPr algn="ctr">
              <a:lnSpc>
                <a:spcPct val="135000"/>
              </a:lnSpc>
              <a:defRPr sz="3000">
                <a:solidFill>
                  <a:srgbClr val="A8002F"/>
                </a:solidFill>
              </a:defRPr>
            </a:lvl1pPr>
          </a:lstStyle>
          <a:p>
            <a:pPr lvl="0"/>
            <a:r>
              <a:rPr lang="ja-JP" altLang="en-US" noProof="0"/>
              <a:t>マスター タイトルの書式設定</a:t>
            </a:r>
            <a:endParaRPr lang="ja-JP" altLang="en-US" noProof="0" dirty="0"/>
          </a:p>
        </p:txBody>
      </p:sp>
      <p:sp>
        <p:nvSpPr>
          <p:cNvPr id="339971" name="Rectangle 3"/>
          <p:cNvSpPr>
            <a:spLocks noGrp="1" noChangeArrowheads="1"/>
          </p:cNvSpPr>
          <p:nvPr>
            <p:ph type="subTitle" idx="1"/>
          </p:nvPr>
        </p:nvSpPr>
        <p:spPr>
          <a:xfrm>
            <a:off x="1712914" y="3284538"/>
            <a:ext cx="6480174" cy="1368425"/>
          </a:xfrm>
        </p:spPr>
        <p:txBody>
          <a:bodyPr anchor="ctr"/>
          <a:lstStyle>
            <a:lvl1pPr marL="0" indent="0" algn="ctr">
              <a:buFont typeface="Wingdings" pitchFamily="2" charset="2"/>
              <a:buNone/>
              <a:defRPr sz="2000"/>
            </a:lvl1pPr>
          </a:lstStyle>
          <a:p>
            <a:pPr lvl="0"/>
            <a:r>
              <a:rPr lang="ja-JP" altLang="en-US" noProof="0"/>
              <a:t>マスター サブタイトルの書式設定</a:t>
            </a:r>
            <a:endParaRPr lang="ja-JP" altLang="en-US" noProof="0" dirty="0"/>
          </a:p>
        </p:txBody>
      </p:sp>
      <p:pic>
        <p:nvPicPr>
          <p:cNvPr id="9" name="図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94388" y="623888"/>
            <a:ext cx="34385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5"/>
          <p:cNvSpPr>
            <a:spLocks noChangeArrowheads="1"/>
          </p:cNvSpPr>
          <p:nvPr/>
        </p:nvSpPr>
        <p:spPr bwMode="auto">
          <a:xfrm>
            <a:off x="272481" y="3140968"/>
            <a:ext cx="9360470" cy="46037"/>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5000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5000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5000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50000"/>
              </a:spcBef>
              <a:spcAft>
                <a:spcPct val="0"/>
              </a:spcAft>
              <a:defRPr kumimoji="1" sz="2400">
                <a:solidFill>
                  <a:schemeClr val="tx1"/>
                </a:solidFill>
                <a:latin typeface="Arial" charset="0"/>
                <a:ea typeface="ＭＳ Ｐゴシック" pitchFamily="50" charset="-128"/>
              </a:defRPr>
            </a:lvl9pPr>
          </a:lstStyle>
          <a:p>
            <a:pPr eaLnBrk="1" hangingPunct="1">
              <a:spcBef>
                <a:spcPct val="50000"/>
              </a:spcBef>
              <a:defRPr/>
            </a:pPr>
            <a:endParaRPr lang="ja-JP" altLang="en-US"/>
          </a:p>
        </p:txBody>
      </p:sp>
      <p:pic>
        <p:nvPicPr>
          <p:cNvPr id="13" name="図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94388" y="623888"/>
            <a:ext cx="34385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図 9"/>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894388" y="623888"/>
            <a:ext cx="34385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10834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rgbClr val="A8002F"/>
                </a:solidFill>
              </a:defRPr>
            </a:lvl1pPr>
          </a:lstStyle>
          <a:p>
            <a:r>
              <a:rPr lang="ja-JP" altLang="en-US"/>
              <a:t>マスター タイトルの書式設定</a:t>
            </a:r>
            <a:endParaRPr lang="ja-JP" altLang="en-US" dirty="0"/>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904976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3"/>
            <a:ext cx="8420100" cy="1362075"/>
          </a:xfrm>
        </p:spPr>
        <p:txBody>
          <a:bodyPr anchor="t"/>
          <a:lstStyle>
            <a:lvl1pPr algn="l">
              <a:defRPr sz="4000" b="1" cap="all">
                <a:solidFill>
                  <a:srgbClr val="FF0000"/>
                </a:solidFill>
              </a:defRPr>
            </a:lvl1pPr>
          </a:lstStyle>
          <a:p>
            <a:r>
              <a:rPr lang="ja-JP" altLang="en-US"/>
              <a:t>マスター タイトルの書式設定</a:t>
            </a:r>
            <a:endParaRPr lang="ja-JP" altLang="en-US" dirty="0"/>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Tree>
    <p:extLst>
      <p:ext uri="{BB962C8B-B14F-4D97-AF65-F5344CB8AC3E}">
        <p14:creationId xmlns:p14="http://schemas.microsoft.com/office/powerpoint/2010/main" val="926473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rgbClr val="A50021"/>
                </a:solidFill>
              </a:defRPr>
            </a:lvl1pPr>
          </a:lstStyle>
          <a:p>
            <a:r>
              <a:rPr lang="ja-JP" altLang="en-US"/>
              <a:t>マスター タイトルの書式設定</a:t>
            </a:r>
            <a:endParaRPr lang="ja-JP" altLang="en-US" dirty="0"/>
          </a:p>
        </p:txBody>
      </p:sp>
    </p:spTree>
    <p:extLst>
      <p:ext uri="{BB962C8B-B14F-4D97-AF65-F5344CB8AC3E}">
        <p14:creationId xmlns:p14="http://schemas.microsoft.com/office/powerpoint/2010/main" val="1503240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133302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15925" y="44451"/>
            <a:ext cx="9074150" cy="6715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271463" y="836712"/>
            <a:ext cx="9361487" cy="540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028" name="Text Box 4"/>
          <p:cNvSpPr txBox="1">
            <a:spLocks noChangeArrowheads="1"/>
          </p:cNvSpPr>
          <p:nvPr/>
        </p:nvSpPr>
        <p:spPr bwMode="auto">
          <a:xfrm>
            <a:off x="8553450" y="6453336"/>
            <a:ext cx="1152526" cy="307777"/>
          </a:xfrm>
          <a:prstGeom prst="rect">
            <a:avLst/>
          </a:prstGeom>
          <a:noFill/>
          <a:ln>
            <a:noFill/>
          </a:ln>
          <a:effectLst/>
          <a:extLst>
            <a:ext uri="{909E8E84-426E-40DD-AFC4-6F175D3DCCD1}">
              <a14:hiddenFill xmlns:a14="http://schemas.microsoft.com/office/drawing/2010/main">
                <a:solidFill>
                  <a:srgbClr val="FF9999"/>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5000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5000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5000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50000"/>
              </a:spcBef>
              <a:spcAft>
                <a:spcPct val="0"/>
              </a:spcAft>
              <a:defRPr kumimoji="1" sz="2400">
                <a:solidFill>
                  <a:schemeClr val="tx1"/>
                </a:solidFill>
                <a:latin typeface="Arial" charset="0"/>
                <a:ea typeface="ＭＳ Ｐゴシック" pitchFamily="50" charset="-128"/>
              </a:defRPr>
            </a:lvl9pPr>
          </a:lstStyle>
          <a:p>
            <a:pPr algn="r" eaLnBrk="1" hangingPunct="1">
              <a:buSzPct val="100000"/>
              <a:defRPr/>
            </a:pPr>
            <a:r>
              <a:rPr lang="en-US" altLang="ja-JP" sz="1400" i="0" dirty="0">
                <a:solidFill>
                  <a:srgbClr val="000000"/>
                </a:solidFill>
                <a:latin typeface="+mn-lt"/>
                <a:sym typeface="Times New Roman" pitchFamily="18" charset="0"/>
              </a:rPr>
              <a:t>Page: </a:t>
            </a:r>
            <a:fld id="{DEA2244C-D25D-4F60-BB54-A792E601F6DF}" type="slidenum">
              <a:rPr lang="en-US" altLang="ja-JP" sz="1400" i="0" smtClean="0">
                <a:solidFill>
                  <a:srgbClr val="000000"/>
                </a:solidFill>
                <a:latin typeface="+mn-lt"/>
                <a:sym typeface="Times New Roman" pitchFamily="18" charset="0"/>
              </a:rPr>
              <a:pPr algn="r" eaLnBrk="1" hangingPunct="1">
                <a:buSzPct val="100000"/>
                <a:defRPr/>
              </a:pPr>
              <a:t>‹#›</a:t>
            </a:fld>
            <a:endParaRPr lang="en-US" altLang="ja-JP" sz="1400" i="0" dirty="0">
              <a:solidFill>
                <a:srgbClr val="000000"/>
              </a:solidFill>
              <a:latin typeface="+mn-lt"/>
              <a:sym typeface="Times New Roman" pitchFamily="18" charset="0"/>
            </a:endParaRPr>
          </a:p>
        </p:txBody>
      </p:sp>
      <p:sp>
        <p:nvSpPr>
          <p:cNvPr id="1029" name="Rectangle 5"/>
          <p:cNvSpPr>
            <a:spLocks noChangeArrowheads="1"/>
          </p:cNvSpPr>
          <p:nvPr/>
        </p:nvSpPr>
        <p:spPr bwMode="auto">
          <a:xfrm>
            <a:off x="200025" y="679453"/>
            <a:ext cx="9520239" cy="45719"/>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2400">
                <a:solidFill>
                  <a:schemeClr val="tx1"/>
                </a:solidFill>
                <a:latin typeface="Arial" charset="0"/>
                <a:ea typeface="ＭＳ Ｐゴシック" charset="-128"/>
              </a:defRPr>
            </a:lvl1pPr>
            <a:lvl2pPr marL="742950" indent="-285750" eaLnBrk="0" hangingPunct="0">
              <a:defRPr kumimoji="1" sz="2400">
                <a:solidFill>
                  <a:schemeClr val="tx1"/>
                </a:solidFill>
                <a:latin typeface="Arial" charset="0"/>
                <a:ea typeface="ＭＳ Ｐゴシック" charset="-128"/>
              </a:defRPr>
            </a:lvl2pPr>
            <a:lvl3pPr marL="1143000" indent="-228600" eaLnBrk="0" hangingPunct="0">
              <a:defRPr kumimoji="1" sz="2400">
                <a:solidFill>
                  <a:schemeClr val="tx1"/>
                </a:solidFill>
                <a:latin typeface="Arial" charset="0"/>
                <a:ea typeface="ＭＳ Ｐゴシック" charset="-128"/>
              </a:defRPr>
            </a:lvl3pPr>
            <a:lvl4pPr marL="1600200" indent="-228600" eaLnBrk="0" hangingPunct="0">
              <a:defRPr kumimoji="1" sz="2400">
                <a:solidFill>
                  <a:schemeClr val="tx1"/>
                </a:solidFill>
                <a:latin typeface="Arial" charset="0"/>
                <a:ea typeface="ＭＳ Ｐゴシック" charset="-128"/>
              </a:defRPr>
            </a:lvl4pPr>
            <a:lvl5pPr marL="2057400" indent="-228600" eaLnBrk="0" hangingPunct="0">
              <a:defRPr kumimoji="1" sz="2400">
                <a:solidFill>
                  <a:schemeClr val="tx1"/>
                </a:solidFill>
                <a:latin typeface="Arial" charset="0"/>
                <a:ea typeface="ＭＳ Ｐゴシック" charset="-128"/>
              </a:defRPr>
            </a:lvl5pPr>
            <a:lvl6pPr marL="2514600" indent="-228600" eaLnBrk="0" fontAlgn="base" hangingPunct="0">
              <a:spcBef>
                <a:spcPct val="5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5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5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50000"/>
              </a:spcBef>
              <a:spcAft>
                <a:spcPct val="0"/>
              </a:spcAft>
              <a:defRPr kumimoji="1" sz="2400">
                <a:solidFill>
                  <a:schemeClr val="tx1"/>
                </a:solidFill>
                <a:latin typeface="Arial" charset="0"/>
                <a:ea typeface="ＭＳ Ｐゴシック" charset="-128"/>
              </a:defRPr>
            </a:lvl9pPr>
          </a:lstStyle>
          <a:p>
            <a:pPr eaLnBrk="1" hangingPunct="1"/>
            <a:endParaRPr lang="ja-JP" altLang="en-US" sz="2400"/>
          </a:p>
        </p:txBody>
      </p:sp>
      <p:sp>
        <p:nvSpPr>
          <p:cNvPr id="2" name="Rectangle 10"/>
          <p:cNvSpPr>
            <a:spLocks noChangeArrowheads="1"/>
          </p:cNvSpPr>
          <p:nvPr/>
        </p:nvSpPr>
        <p:spPr bwMode="auto">
          <a:xfrm>
            <a:off x="200472" y="6308728"/>
            <a:ext cx="9511853" cy="288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2400">
                <a:solidFill>
                  <a:schemeClr val="tx1"/>
                </a:solidFill>
                <a:latin typeface="Arial" charset="0"/>
                <a:ea typeface="ＭＳ Ｐゴシック" charset="-128"/>
              </a:defRPr>
            </a:lvl1pPr>
            <a:lvl2pPr marL="742950" indent="-285750" eaLnBrk="0" hangingPunct="0">
              <a:defRPr kumimoji="1" sz="2400">
                <a:solidFill>
                  <a:schemeClr val="tx1"/>
                </a:solidFill>
                <a:latin typeface="Arial" charset="0"/>
                <a:ea typeface="ＭＳ Ｐゴシック" charset="-128"/>
              </a:defRPr>
            </a:lvl2pPr>
            <a:lvl3pPr marL="1143000" indent="-228600" eaLnBrk="0" hangingPunct="0">
              <a:defRPr kumimoji="1" sz="2400">
                <a:solidFill>
                  <a:schemeClr val="tx1"/>
                </a:solidFill>
                <a:latin typeface="Arial" charset="0"/>
                <a:ea typeface="ＭＳ Ｐゴシック" charset="-128"/>
              </a:defRPr>
            </a:lvl3pPr>
            <a:lvl4pPr marL="1600200" indent="-228600" eaLnBrk="0" hangingPunct="0">
              <a:defRPr kumimoji="1" sz="2400">
                <a:solidFill>
                  <a:schemeClr val="tx1"/>
                </a:solidFill>
                <a:latin typeface="Arial" charset="0"/>
                <a:ea typeface="ＭＳ Ｐゴシック" charset="-128"/>
              </a:defRPr>
            </a:lvl4pPr>
            <a:lvl5pPr marL="2057400" indent="-228600" eaLnBrk="0" hangingPunct="0">
              <a:defRPr kumimoji="1" sz="2400">
                <a:solidFill>
                  <a:schemeClr val="tx1"/>
                </a:solidFill>
                <a:latin typeface="Arial" charset="0"/>
                <a:ea typeface="ＭＳ Ｐゴシック" charset="-128"/>
              </a:defRPr>
            </a:lvl5pPr>
            <a:lvl6pPr marL="2514600" indent="-228600" eaLnBrk="0" fontAlgn="base" hangingPunct="0">
              <a:spcBef>
                <a:spcPct val="5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5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5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50000"/>
              </a:spcBef>
              <a:spcAft>
                <a:spcPct val="0"/>
              </a:spcAft>
              <a:defRPr kumimoji="1" sz="2400">
                <a:solidFill>
                  <a:schemeClr val="tx1"/>
                </a:solidFill>
                <a:latin typeface="Arial" charset="0"/>
                <a:ea typeface="ＭＳ Ｐゴシック" charset="-128"/>
              </a:defRPr>
            </a:lvl9pPr>
          </a:lstStyle>
          <a:p>
            <a:pPr eaLnBrk="1" hangingPunct="1"/>
            <a:endParaRPr lang="ja-JP" altLang="en-US" sz="2400"/>
          </a:p>
        </p:txBody>
      </p:sp>
      <p:sp>
        <p:nvSpPr>
          <p:cNvPr id="1032" name="Rectangle 11"/>
          <p:cNvSpPr>
            <a:spLocks noChangeArrowheads="1"/>
          </p:cNvSpPr>
          <p:nvPr/>
        </p:nvSpPr>
        <p:spPr bwMode="auto">
          <a:xfrm>
            <a:off x="200473" y="6308728"/>
            <a:ext cx="1152078" cy="2880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2400">
                <a:solidFill>
                  <a:schemeClr val="tx1"/>
                </a:solidFill>
                <a:latin typeface="Arial" charset="0"/>
                <a:ea typeface="ＭＳ Ｐゴシック" charset="-128"/>
              </a:defRPr>
            </a:lvl1pPr>
            <a:lvl2pPr marL="742950" indent="-285750" eaLnBrk="0" hangingPunct="0">
              <a:defRPr kumimoji="1" sz="2400">
                <a:solidFill>
                  <a:schemeClr val="tx1"/>
                </a:solidFill>
                <a:latin typeface="Arial" charset="0"/>
                <a:ea typeface="ＭＳ Ｐゴシック" charset="-128"/>
              </a:defRPr>
            </a:lvl2pPr>
            <a:lvl3pPr marL="1143000" indent="-228600" eaLnBrk="0" hangingPunct="0">
              <a:defRPr kumimoji="1" sz="2400">
                <a:solidFill>
                  <a:schemeClr val="tx1"/>
                </a:solidFill>
                <a:latin typeface="Arial" charset="0"/>
                <a:ea typeface="ＭＳ Ｐゴシック" charset="-128"/>
              </a:defRPr>
            </a:lvl3pPr>
            <a:lvl4pPr marL="1600200" indent="-228600" eaLnBrk="0" hangingPunct="0">
              <a:defRPr kumimoji="1" sz="2400">
                <a:solidFill>
                  <a:schemeClr val="tx1"/>
                </a:solidFill>
                <a:latin typeface="Arial" charset="0"/>
                <a:ea typeface="ＭＳ Ｐゴシック" charset="-128"/>
              </a:defRPr>
            </a:lvl4pPr>
            <a:lvl5pPr marL="2057400" indent="-228600" eaLnBrk="0" hangingPunct="0">
              <a:defRPr kumimoji="1" sz="2400">
                <a:solidFill>
                  <a:schemeClr val="tx1"/>
                </a:solidFill>
                <a:latin typeface="Arial" charset="0"/>
                <a:ea typeface="ＭＳ Ｐゴシック" charset="-128"/>
              </a:defRPr>
            </a:lvl5pPr>
            <a:lvl6pPr marL="2514600" indent="-228600" eaLnBrk="0" fontAlgn="base" hangingPunct="0">
              <a:spcBef>
                <a:spcPct val="5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5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5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50000"/>
              </a:spcBef>
              <a:spcAft>
                <a:spcPct val="0"/>
              </a:spcAft>
              <a:defRPr kumimoji="1" sz="2400">
                <a:solidFill>
                  <a:schemeClr val="tx1"/>
                </a:solidFill>
                <a:latin typeface="Arial" charset="0"/>
                <a:ea typeface="ＭＳ Ｐゴシック" charset="-128"/>
              </a:defRPr>
            </a:lvl9pPr>
          </a:lstStyle>
          <a:p>
            <a:pPr eaLnBrk="1" hangingPunct="1"/>
            <a:endParaRPr lang="ja-JP" altLang="en-US" sz="2400"/>
          </a:p>
        </p:txBody>
      </p:sp>
      <p:sp>
        <p:nvSpPr>
          <p:cNvPr id="1034" name="Rectangle 5"/>
          <p:cNvSpPr>
            <a:spLocks noChangeArrowheads="1"/>
          </p:cNvSpPr>
          <p:nvPr/>
        </p:nvSpPr>
        <p:spPr bwMode="auto">
          <a:xfrm>
            <a:off x="3367089" y="679453"/>
            <a:ext cx="6353175" cy="45719"/>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2400">
                <a:solidFill>
                  <a:schemeClr val="tx1"/>
                </a:solidFill>
                <a:latin typeface="Arial" charset="0"/>
                <a:ea typeface="ＭＳ Ｐゴシック" charset="-128"/>
              </a:defRPr>
            </a:lvl1pPr>
            <a:lvl2pPr marL="742950" indent="-285750" eaLnBrk="0" hangingPunct="0">
              <a:defRPr kumimoji="1" sz="2400">
                <a:solidFill>
                  <a:schemeClr val="tx1"/>
                </a:solidFill>
                <a:latin typeface="Arial" charset="0"/>
                <a:ea typeface="ＭＳ Ｐゴシック" charset="-128"/>
              </a:defRPr>
            </a:lvl2pPr>
            <a:lvl3pPr marL="1143000" indent="-228600" eaLnBrk="0" hangingPunct="0">
              <a:defRPr kumimoji="1" sz="2400">
                <a:solidFill>
                  <a:schemeClr val="tx1"/>
                </a:solidFill>
                <a:latin typeface="Arial" charset="0"/>
                <a:ea typeface="ＭＳ Ｐゴシック" charset="-128"/>
              </a:defRPr>
            </a:lvl3pPr>
            <a:lvl4pPr marL="1600200" indent="-228600" eaLnBrk="0" hangingPunct="0">
              <a:defRPr kumimoji="1" sz="2400">
                <a:solidFill>
                  <a:schemeClr val="tx1"/>
                </a:solidFill>
                <a:latin typeface="Arial" charset="0"/>
                <a:ea typeface="ＭＳ Ｐゴシック" charset="-128"/>
              </a:defRPr>
            </a:lvl4pPr>
            <a:lvl5pPr marL="2057400" indent="-228600" eaLnBrk="0" hangingPunct="0">
              <a:defRPr kumimoji="1" sz="2400">
                <a:solidFill>
                  <a:schemeClr val="tx1"/>
                </a:solidFill>
                <a:latin typeface="Arial" charset="0"/>
                <a:ea typeface="ＭＳ Ｐゴシック" charset="-128"/>
              </a:defRPr>
            </a:lvl5pPr>
            <a:lvl6pPr marL="2514600" indent="-228600" eaLnBrk="0" fontAlgn="base" hangingPunct="0">
              <a:spcBef>
                <a:spcPct val="5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5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5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50000"/>
              </a:spcBef>
              <a:spcAft>
                <a:spcPct val="0"/>
              </a:spcAft>
              <a:defRPr kumimoji="1" sz="2400">
                <a:solidFill>
                  <a:schemeClr val="tx1"/>
                </a:solidFill>
                <a:latin typeface="Arial" charset="0"/>
                <a:ea typeface="ＭＳ Ｐゴシック" charset="-128"/>
              </a:defRPr>
            </a:lvl9pPr>
          </a:lstStyle>
          <a:p>
            <a:pPr eaLnBrk="1" hangingPunct="1"/>
            <a:endParaRPr lang="ja-JP" altLang="en-US" sz="2400"/>
          </a:p>
        </p:txBody>
      </p:sp>
      <p:pic>
        <p:nvPicPr>
          <p:cNvPr id="3" name="図 12">
            <a:extLst>
              <a:ext uri="{FF2B5EF4-FFF2-40B4-BE49-F238E27FC236}">
                <a16:creationId xmlns:a16="http://schemas.microsoft.com/office/drawing/2014/main" id="{904D3398-CCBA-0F0C-9ED9-75B619108A50}"/>
              </a:ext>
            </a:extLst>
          </p:cNvPr>
          <p:cNvPicPr>
            <a:picLocks noChangeAspect="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7473280" y="116632"/>
            <a:ext cx="2174876" cy="512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59225933"/>
      </p:ext>
    </p:extLst>
  </p:cSld>
  <p:clrMap bg1="lt1" tx1="dk1" bg2="lt2" tx2="dk2" accent1="accent1" accent2="accent2" accent3="accent3" accent4="accent4" accent5="accent5" accent6="accent6" hlink="hlink" folHlink="folHlink"/>
  <p:sldLayoutIdLst>
    <p:sldLayoutId id="2147484043" r:id="rId1"/>
    <p:sldLayoutId id="2147484044" r:id="rId2"/>
    <p:sldLayoutId id="2147484045" r:id="rId3"/>
    <p:sldLayoutId id="2147484046" r:id="rId4"/>
    <p:sldLayoutId id="2147484047" r:id="rId5"/>
  </p:sldLayoutIdLst>
  <p:txStyles>
    <p:titleStyle>
      <a:lvl1pPr algn="l" rtl="0" eaLnBrk="1" fontAlgn="base" hangingPunct="1">
        <a:spcBef>
          <a:spcPct val="0"/>
        </a:spcBef>
        <a:spcAft>
          <a:spcPct val="0"/>
        </a:spcAft>
        <a:defRPr kumimoji="1" sz="2800">
          <a:solidFill>
            <a:srgbClr val="A8002F"/>
          </a:solidFill>
          <a:latin typeface="+mj-lt"/>
          <a:ea typeface="+mj-ea"/>
          <a:cs typeface="+mj-cs"/>
        </a:defRPr>
      </a:lvl1pPr>
      <a:lvl2pPr algn="l" rtl="0" eaLnBrk="1" fontAlgn="base" hangingPunct="1">
        <a:spcBef>
          <a:spcPct val="0"/>
        </a:spcBef>
        <a:spcAft>
          <a:spcPct val="0"/>
        </a:spcAft>
        <a:defRPr kumimoji="1" sz="2800">
          <a:solidFill>
            <a:srgbClr val="A8002F"/>
          </a:solidFill>
          <a:latin typeface="Arial" charset="0"/>
          <a:ea typeface="ＭＳ Ｐゴシック" pitchFamily="50" charset="-128"/>
        </a:defRPr>
      </a:lvl2pPr>
      <a:lvl3pPr algn="l" rtl="0" eaLnBrk="1" fontAlgn="base" hangingPunct="1">
        <a:spcBef>
          <a:spcPct val="0"/>
        </a:spcBef>
        <a:spcAft>
          <a:spcPct val="0"/>
        </a:spcAft>
        <a:defRPr kumimoji="1" sz="2800">
          <a:solidFill>
            <a:srgbClr val="A8002F"/>
          </a:solidFill>
          <a:latin typeface="Arial" charset="0"/>
          <a:ea typeface="ＭＳ Ｐゴシック" pitchFamily="50" charset="-128"/>
        </a:defRPr>
      </a:lvl3pPr>
      <a:lvl4pPr algn="l" rtl="0" eaLnBrk="1" fontAlgn="base" hangingPunct="1">
        <a:spcBef>
          <a:spcPct val="0"/>
        </a:spcBef>
        <a:spcAft>
          <a:spcPct val="0"/>
        </a:spcAft>
        <a:defRPr kumimoji="1" sz="2800">
          <a:solidFill>
            <a:srgbClr val="A8002F"/>
          </a:solidFill>
          <a:latin typeface="Arial" charset="0"/>
          <a:ea typeface="ＭＳ Ｐゴシック" pitchFamily="50" charset="-128"/>
        </a:defRPr>
      </a:lvl4pPr>
      <a:lvl5pPr algn="l" rtl="0" eaLnBrk="1" fontAlgn="base" hangingPunct="1">
        <a:spcBef>
          <a:spcPct val="0"/>
        </a:spcBef>
        <a:spcAft>
          <a:spcPct val="0"/>
        </a:spcAft>
        <a:defRPr kumimoji="1" sz="2800">
          <a:solidFill>
            <a:srgbClr val="A8002F"/>
          </a:solidFill>
          <a:latin typeface="Arial" charset="0"/>
          <a:ea typeface="ＭＳ Ｐゴシック" pitchFamily="50" charset="-128"/>
        </a:defRPr>
      </a:lvl5pPr>
      <a:lvl6pPr marL="457200" algn="l" rtl="0" eaLnBrk="1" fontAlgn="base" hangingPunct="1">
        <a:spcBef>
          <a:spcPct val="0"/>
        </a:spcBef>
        <a:spcAft>
          <a:spcPct val="0"/>
        </a:spcAft>
        <a:defRPr kumimoji="1" sz="2800">
          <a:solidFill>
            <a:srgbClr val="005178"/>
          </a:solidFill>
          <a:latin typeface="Arial" charset="0"/>
          <a:ea typeface="ＭＳ Ｐゴシック" pitchFamily="50" charset="-128"/>
        </a:defRPr>
      </a:lvl6pPr>
      <a:lvl7pPr marL="914400" algn="l" rtl="0" eaLnBrk="1" fontAlgn="base" hangingPunct="1">
        <a:spcBef>
          <a:spcPct val="0"/>
        </a:spcBef>
        <a:spcAft>
          <a:spcPct val="0"/>
        </a:spcAft>
        <a:defRPr kumimoji="1" sz="2800">
          <a:solidFill>
            <a:srgbClr val="005178"/>
          </a:solidFill>
          <a:latin typeface="Arial" charset="0"/>
          <a:ea typeface="ＭＳ Ｐゴシック" pitchFamily="50" charset="-128"/>
        </a:defRPr>
      </a:lvl7pPr>
      <a:lvl8pPr marL="1371600" algn="l" rtl="0" eaLnBrk="1" fontAlgn="base" hangingPunct="1">
        <a:spcBef>
          <a:spcPct val="0"/>
        </a:spcBef>
        <a:spcAft>
          <a:spcPct val="0"/>
        </a:spcAft>
        <a:defRPr kumimoji="1" sz="2800">
          <a:solidFill>
            <a:srgbClr val="005178"/>
          </a:solidFill>
          <a:latin typeface="Arial" charset="0"/>
          <a:ea typeface="ＭＳ Ｐゴシック" pitchFamily="50" charset="-128"/>
        </a:defRPr>
      </a:lvl8pPr>
      <a:lvl9pPr marL="1828800" algn="l" rtl="0" eaLnBrk="1" fontAlgn="base" hangingPunct="1">
        <a:spcBef>
          <a:spcPct val="0"/>
        </a:spcBef>
        <a:spcAft>
          <a:spcPct val="0"/>
        </a:spcAft>
        <a:defRPr kumimoji="1" sz="2800">
          <a:solidFill>
            <a:srgbClr val="005178"/>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lr>
          <a:srgbClr val="FF6600"/>
        </a:buClr>
        <a:buSzPct val="90000"/>
        <a:buBlip>
          <a:blip r:embed="rId8"/>
        </a:buBlip>
        <a:defRPr kumimoji="1" sz="2400">
          <a:solidFill>
            <a:schemeClr val="tx1"/>
          </a:solidFill>
          <a:latin typeface="+mn-lt"/>
          <a:ea typeface="+mn-ea"/>
          <a:cs typeface="+mn-cs"/>
        </a:defRPr>
      </a:lvl1pPr>
      <a:lvl2pPr marL="712788" indent="-350838" algn="l" rtl="0" eaLnBrk="1" fontAlgn="base" hangingPunct="1">
        <a:spcBef>
          <a:spcPct val="20000"/>
        </a:spcBef>
        <a:spcAft>
          <a:spcPct val="0"/>
        </a:spcAft>
        <a:buClr>
          <a:srgbClr val="A50021"/>
        </a:buClr>
        <a:buSzPct val="80000"/>
        <a:buFont typeface="Wingdings" pitchFamily="2" charset="2"/>
        <a:buChar char="n"/>
        <a:defRPr kumimoji="1" sz="2000">
          <a:solidFill>
            <a:schemeClr val="tx1"/>
          </a:solidFill>
          <a:latin typeface="+mn-lt"/>
          <a:ea typeface="+mn-ea"/>
        </a:defRPr>
      </a:lvl2pPr>
      <a:lvl3pPr marL="1073150" indent="-360363" algn="l" rtl="0" eaLnBrk="1" fontAlgn="base" hangingPunct="1">
        <a:spcBef>
          <a:spcPct val="20000"/>
        </a:spcBef>
        <a:spcAft>
          <a:spcPct val="0"/>
        </a:spcAft>
        <a:buClr>
          <a:srgbClr val="A50021"/>
        </a:buClr>
        <a:buSzPct val="75000"/>
        <a:buFont typeface="Wingdings" pitchFamily="2" charset="2"/>
        <a:buChar char="Ø"/>
        <a:defRPr kumimoji="1">
          <a:solidFill>
            <a:schemeClr val="tx1"/>
          </a:solidFill>
          <a:latin typeface="+mn-lt"/>
          <a:ea typeface="+mn-ea"/>
        </a:defRPr>
      </a:lvl3pPr>
      <a:lvl4pPr marL="1435100" indent="-361950" algn="l" rtl="0" eaLnBrk="1" fontAlgn="base" hangingPunct="1">
        <a:spcBef>
          <a:spcPct val="20000"/>
        </a:spcBef>
        <a:spcAft>
          <a:spcPct val="0"/>
        </a:spcAft>
        <a:buChar char="–"/>
        <a:defRPr kumimoji="1" sz="1600">
          <a:solidFill>
            <a:schemeClr val="tx1"/>
          </a:solidFill>
          <a:latin typeface="+mn-lt"/>
          <a:ea typeface="+mn-ea"/>
        </a:defRPr>
      </a:lvl4pPr>
      <a:lvl5pPr marL="1797050" indent="-361950" algn="l" rtl="0" eaLnBrk="1" fontAlgn="base" hangingPunct="1">
        <a:spcBef>
          <a:spcPct val="20000"/>
        </a:spcBef>
        <a:spcAft>
          <a:spcPct val="0"/>
        </a:spcAft>
        <a:buChar char="»"/>
        <a:defRPr kumimoji="1" sz="1600">
          <a:solidFill>
            <a:schemeClr val="tx1"/>
          </a:solidFill>
          <a:latin typeface="+mn-lt"/>
          <a:ea typeface="+mn-ea"/>
        </a:defRPr>
      </a:lvl5pPr>
      <a:lvl6pPr marL="2536825" indent="-228600" algn="l" rtl="0" eaLnBrk="1" fontAlgn="base" hangingPunct="1">
        <a:spcBef>
          <a:spcPct val="20000"/>
        </a:spcBef>
        <a:spcAft>
          <a:spcPct val="0"/>
        </a:spcAft>
        <a:buChar char="»"/>
        <a:defRPr kumimoji="1" sz="1600">
          <a:solidFill>
            <a:schemeClr val="tx1"/>
          </a:solidFill>
          <a:latin typeface="+mn-lt"/>
          <a:ea typeface="+mn-ea"/>
        </a:defRPr>
      </a:lvl6pPr>
      <a:lvl7pPr marL="2994025" indent="-228600" algn="l" rtl="0" eaLnBrk="1" fontAlgn="base" hangingPunct="1">
        <a:spcBef>
          <a:spcPct val="20000"/>
        </a:spcBef>
        <a:spcAft>
          <a:spcPct val="0"/>
        </a:spcAft>
        <a:buChar char="»"/>
        <a:defRPr kumimoji="1" sz="1600">
          <a:solidFill>
            <a:schemeClr val="tx1"/>
          </a:solidFill>
          <a:latin typeface="+mn-lt"/>
          <a:ea typeface="+mn-ea"/>
        </a:defRPr>
      </a:lvl7pPr>
      <a:lvl8pPr marL="3451225" indent="-228600" algn="l" rtl="0" eaLnBrk="1" fontAlgn="base" hangingPunct="1">
        <a:spcBef>
          <a:spcPct val="20000"/>
        </a:spcBef>
        <a:spcAft>
          <a:spcPct val="0"/>
        </a:spcAft>
        <a:buChar char="»"/>
        <a:defRPr kumimoji="1" sz="1600">
          <a:solidFill>
            <a:schemeClr val="tx1"/>
          </a:solidFill>
          <a:latin typeface="+mn-lt"/>
          <a:ea typeface="+mn-ea"/>
        </a:defRPr>
      </a:lvl8pPr>
      <a:lvl9pPr marL="3908425" indent="-228600" algn="l" rtl="0" eaLnBrk="1" fontAlgn="base" hangingPunct="1">
        <a:spcBef>
          <a:spcPct val="20000"/>
        </a:spcBef>
        <a:spcAft>
          <a:spcPct val="0"/>
        </a:spcAft>
        <a:buChar char="»"/>
        <a:defRPr kumimoji="1" sz="16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233CAAB-987F-F3B0-1FCD-F43C25D9A10B}"/>
              </a:ext>
            </a:extLst>
          </p:cNvPr>
          <p:cNvSpPr>
            <a:spLocks noGrp="1"/>
          </p:cNvSpPr>
          <p:nvPr>
            <p:ph type="ctrTitle"/>
          </p:nvPr>
        </p:nvSpPr>
        <p:spPr/>
        <p:txBody>
          <a:bodyPr/>
          <a:lstStyle/>
          <a:p>
            <a:r>
              <a:rPr kumimoji="1" lang="en-US" altLang="ja-JP" dirty="0"/>
              <a:t>Automotive SPICE </a:t>
            </a:r>
            <a:r>
              <a:rPr kumimoji="1" lang="ja-JP" altLang="en-US" dirty="0"/>
              <a:t>の基本を学ぶ勉強会</a:t>
            </a:r>
          </a:p>
        </p:txBody>
      </p:sp>
      <p:sp>
        <p:nvSpPr>
          <p:cNvPr id="3" name="字幕 2">
            <a:extLst>
              <a:ext uri="{FF2B5EF4-FFF2-40B4-BE49-F238E27FC236}">
                <a16:creationId xmlns:a16="http://schemas.microsoft.com/office/drawing/2014/main" id="{3C896BCC-A5AD-0BC9-DA2A-1C459C16B067}"/>
              </a:ext>
            </a:extLst>
          </p:cNvPr>
          <p:cNvSpPr>
            <a:spLocks noGrp="1"/>
          </p:cNvSpPr>
          <p:nvPr>
            <p:ph type="subTitle" idx="1"/>
          </p:nvPr>
        </p:nvSpPr>
        <p:spPr/>
        <p:txBody>
          <a:bodyPr/>
          <a:lstStyle/>
          <a:p>
            <a:r>
              <a:rPr kumimoji="1" lang="ja-JP" altLang="en-US" dirty="0"/>
              <a:t>第１回</a:t>
            </a:r>
            <a:endParaRPr kumimoji="1" lang="en-US" altLang="ja-JP" dirty="0"/>
          </a:p>
          <a:p>
            <a:r>
              <a:rPr lang="en-US" altLang="ja-JP" dirty="0"/>
              <a:t>2024/7/31(</a:t>
            </a:r>
            <a:r>
              <a:rPr lang="ja-JP" altLang="en-US" dirty="0"/>
              <a:t>水</a:t>
            </a:r>
            <a:r>
              <a:rPr lang="en-US" altLang="ja-JP" dirty="0"/>
              <a:t>)</a:t>
            </a:r>
            <a:endParaRPr kumimoji="1" lang="ja-JP" altLang="en-US" dirty="0"/>
          </a:p>
        </p:txBody>
      </p:sp>
    </p:spTree>
    <p:extLst>
      <p:ext uri="{BB962C8B-B14F-4D97-AF65-F5344CB8AC3E}">
        <p14:creationId xmlns:p14="http://schemas.microsoft.com/office/powerpoint/2010/main" val="3818359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5925" y="44451"/>
            <a:ext cx="9074150" cy="671516"/>
          </a:xfrm>
        </p:spPr>
        <p:txBody>
          <a:bodyPr/>
          <a:lstStyle/>
          <a:p>
            <a:r>
              <a:rPr lang="ja-JP" altLang="en-US" dirty="0"/>
              <a:t>活動計画</a:t>
            </a:r>
          </a:p>
        </p:txBody>
      </p:sp>
      <p:sp>
        <p:nvSpPr>
          <p:cNvPr id="3" name="コンテンツ プレースホルダー 2"/>
          <p:cNvSpPr>
            <a:spLocks noGrp="1"/>
          </p:cNvSpPr>
          <p:nvPr>
            <p:ph idx="1"/>
          </p:nvPr>
        </p:nvSpPr>
        <p:spPr>
          <a:xfrm>
            <a:off x="271463" y="836712"/>
            <a:ext cx="9361487" cy="5400675"/>
          </a:xfrm>
        </p:spPr>
        <p:txBody>
          <a:bodyPr>
            <a:normAutofit/>
          </a:bodyPr>
          <a:lstStyle/>
          <a:p>
            <a:r>
              <a:rPr lang="ja-JP" altLang="en-US" dirty="0"/>
              <a:t>ねらい</a:t>
            </a:r>
            <a:endParaRPr lang="en-US" altLang="ja-JP" dirty="0"/>
          </a:p>
          <a:p>
            <a:pPr lvl="1"/>
            <a:r>
              <a:rPr lang="ja-JP" altLang="en-US" dirty="0"/>
              <a:t>初級者に向けた</a:t>
            </a:r>
            <a:r>
              <a:rPr lang="en-US" altLang="ja-JP" dirty="0"/>
              <a:t>Automotive SPICE</a:t>
            </a:r>
            <a:r>
              <a:rPr lang="ja-JP" altLang="en-US" dirty="0"/>
              <a:t>の学びの場を提供する。</a:t>
            </a:r>
          </a:p>
          <a:p>
            <a:endParaRPr lang="en-US" altLang="ja-JP" dirty="0"/>
          </a:p>
          <a:p>
            <a:r>
              <a:rPr lang="ja-JP" altLang="en-US" dirty="0"/>
              <a:t>活動内容</a:t>
            </a:r>
            <a:endParaRPr lang="en-US" altLang="ja-JP" dirty="0"/>
          </a:p>
          <a:p>
            <a:pPr lvl="1"/>
            <a:r>
              <a:rPr lang="ja-JP" altLang="en-US" dirty="0"/>
              <a:t>各プロセスの実施において課題と感じるテーマを持ち寄り、ワークショップ形式での議論を実施する。議論した結果を、</a:t>
            </a:r>
            <a:r>
              <a:rPr lang="en-US" altLang="ja-JP" dirty="0"/>
              <a:t>Automotive SPICE</a:t>
            </a:r>
            <a:r>
              <a:rPr lang="ja-JP" altLang="en-US" dirty="0"/>
              <a:t>モデル（</a:t>
            </a:r>
            <a:r>
              <a:rPr lang="en-US" altLang="ja-JP" dirty="0"/>
              <a:t>V4.0</a:t>
            </a:r>
            <a:r>
              <a:rPr lang="ja-JP" altLang="en-US" dirty="0"/>
              <a:t>）を参照しながら理解を深める。</a:t>
            </a:r>
            <a:endParaRPr lang="en-US" altLang="ja-JP" dirty="0"/>
          </a:p>
          <a:p>
            <a:endParaRPr lang="en-US" altLang="ja-JP" dirty="0"/>
          </a:p>
          <a:p>
            <a:r>
              <a:rPr lang="ja-JP" altLang="en-US" dirty="0"/>
              <a:t>年度末の目標</a:t>
            </a:r>
            <a:endParaRPr lang="en-US" altLang="ja-JP" dirty="0"/>
          </a:p>
          <a:p>
            <a:pPr lvl="1"/>
            <a:r>
              <a:rPr lang="ja-JP" altLang="en-US" dirty="0"/>
              <a:t>参加者それぞれが、</a:t>
            </a:r>
            <a:r>
              <a:rPr lang="en-US" altLang="ja-JP" dirty="0"/>
              <a:t>Automotive SPICE</a:t>
            </a:r>
            <a:r>
              <a:rPr lang="ja-JP" altLang="en-US" dirty="0"/>
              <a:t>の基本を理解する。</a:t>
            </a:r>
            <a:endParaRPr lang="en-US" altLang="ja-JP" dirty="0"/>
          </a:p>
        </p:txBody>
      </p:sp>
    </p:spTree>
    <p:extLst>
      <p:ext uri="{BB962C8B-B14F-4D97-AF65-F5344CB8AC3E}">
        <p14:creationId xmlns:p14="http://schemas.microsoft.com/office/powerpoint/2010/main" val="2427548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5925" y="44451"/>
            <a:ext cx="9074150" cy="671516"/>
          </a:xfrm>
        </p:spPr>
        <p:txBody>
          <a:bodyPr/>
          <a:lstStyle/>
          <a:p>
            <a:r>
              <a:rPr lang="ja-JP" altLang="en-US" dirty="0"/>
              <a:t>スケジュール</a:t>
            </a:r>
          </a:p>
        </p:txBody>
      </p:sp>
      <p:sp>
        <p:nvSpPr>
          <p:cNvPr id="3" name="コンテンツ プレースホルダー 2"/>
          <p:cNvSpPr>
            <a:spLocks noGrp="1"/>
          </p:cNvSpPr>
          <p:nvPr>
            <p:ph idx="1"/>
          </p:nvPr>
        </p:nvSpPr>
        <p:spPr>
          <a:xfrm>
            <a:off x="271463" y="836712"/>
            <a:ext cx="9361487" cy="5400675"/>
          </a:xfrm>
        </p:spPr>
        <p:txBody>
          <a:bodyPr>
            <a:normAutofit/>
          </a:bodyPr>
          <a:lstStyle/>
          <a:p>
            <a:r>
              <a:rPr lang="ja-JP" altLang="en-US" dirty="0"/>
              <a:t>スケジュール</a:t>
            </a:r>
            <a:endParaRPr lang="en-US" altLang="ja-JP" dirty="0"/>
          </a:p>
          <a:p>
            <a:pPr lvl="1"/>
            <a:r>
              <a:rPr lang="en-US" altLang="ja-JP" dirty="0"/>
              <a:t>7/31(</a:t>
            </a:r>
            <a:r>
              <a:rPr lang="ja-JP" altLang="en-US" dirty="0"/>
              <a:t>水</a:t>
            </a:r>
            <a:r>
              <a:rPr lang="en-US" altLang="ja-JP" dirty="0"/>
              <a:t>) 14:00</a:t>
            </a:r>
            <a:r>
              <a:rPr lang="ja-JP" altLang="en-US" dirty="0"/>
              <a:t>～</a:t>
            </a:r>
            <a:r>
              <a:rPr lang="en-US" altLang="ja-JP" dirty="0"/>
              <a:t>17:00	</a:t>
            </a:r>
            <a:r>
              <a:rPr lang="ja-JP" altLang="en-US" dirty="0"/>
              <a:t>横浜</a:t>
            </a:r>
          </a:p>
          <a:p>
            <a:pPr lvl="1"/>
            <a:r>
              <a:rPr lang="en-US" altLang="ja-JP" dirty="0"/>
              <a:t>9/25(</a:t>
            </a:r>
            <a:r>
              <a:rPr lang="ja-JP" altLang="en-US" dirty="0"/>
              <a:t>水</a:t>
            </a:r>
            <a:r>
              <a:rPr lang="en-US" altLang="ja-JP" dirty="0"/>
              <a:t>) 15:00</a:t>
            </a:r>
            <a:r>
              <a:rPr lang="ja-JP" altLang="en-US" dirty="0"/>
              <a:t>～</a:t>
            </a:r>
            <a:r>
              <a:rPr lang="en-US" altLang="ja-JP" dirty="0"/>
              <a:t>17:00	</a:t>
            </a:r>
            <a:r>
              <a:rPr lang="ja-JP" altLang="en-US" dirty="0"/>
              <a:t>オンライン</a:t>
            </a:r>
          </a:p>
          <a:p>
            <a:pPr lvl="1"/>
            <a:r>
              <a:rPr lang="en-US" altLang="ja-JP" dirty="0"/>
              <a:t>10/30(</a:t>
            </a:r>
            <a:r>
              <a:rPr lang="ja-JP" altLang="en-US" dirty="0"/>
              <a:t>水</a:t>
            </a:r>
            <a:r>
              <a:rPr lang="en-US" altLang="ja-JP" dirty="0"/>
              <a:t>) 15:00</a:t>
            </a:r>
            <a:r>
              <a:rPr lang="ja-JP" altLang="en-US" dirty="0"/>
              <a:t>～</a:t>
            </a:r>
            <a:r>
              <a:rPr lang="en-US" altLang="ja-JP" dirty="0"/>
              <a:t>17:00	</a:t>
            </a:r>
            <a:r>
              <a:rPr lang="ja-JP" altLang="en-US" dirty="0"/>
              <a:t>オンライン</a:t>
            </a:r>
          </a:p>
          <a:p>
            <a:pPr lvl="1"/>
            <a:r>
              <a:rPr lang="en-US" altLang="ja-JP" dirty="0"/>
              <a:t>11/27(</a:t>
            </a:r>
            <a:r>
              <a:rPr lang="ja-JP" altLang="en-US" dirty="0"/>
              <a:t>水</a:t>
            </a:r>
            <a:r>
              <a:rPr lang="en-US" altLang="ja-JP" dirty="0"/>
              <a:t>) 15:00</a:t>
            </a:r>
            <a:r>
              <a:rPr lang="ja-JP" altLang="en-US" dirty="0"/>
              <a:t>～</a:t>
            </a:r>
            <a:r>
              <a:rPr lang="en-US" altLang="ja-JP" dirty="0"/>
              <a:t>17:00	</a:t>
            </a:r>
            <a:r>
              <a:rPr lang="ja-JP" altLang="en-US" dirty="0"/>
              <a:t>オンライン</a:t>
            </a:r>
          </a:p>
          <a:p>
            <a:pPr lvl="1"/>
            <a:endParaRPr lang="en-US" altLang="ja-JP" dirty="0"/>
          </a:p>
          <a:p>
            <a:pPr lvl="1"/>
            <a:r>
              <a:rPr lang="ja-JP" altLang="en-US" dirty="0"/>
              <a:t>会場開催の希望が多ければ、オンラインを会場開催に変更します。</a:t>
            </a:r>
            <a:endParaRPr lang="en-US" altLang="ja-JP" dirty="0"/>
          </a:p>
          <a:p>
            <a:pPr lvl="1"/>
            <a:r>
              <a:rPr lang="ja-JP" altLang="en-US" dirty="0"/>
              <a:t>延長希望があれば、２回程度追加し、</a:t>
            </a:r>
            <a:r>
              <a:rPr lang="en-US" altLang="ja-JP" dirty="0"/>
              <a:t>2025/2</a:t>
            </a:r>
            <a:r>
              <a:rPr lang="ja-JP" altLang="en-US" dirty="0"/>
              <a:t>頃まで継続します。</a:t>
            </a:r>
          </a:p>
        </p:txBody>
      </p:sp>
    </p:spTree>
    <p:extLst>
      <p:ext uri="{BB962C8B-B14F-4D97-AF65-F5344CB8AC3E}">
        <p14:creationId xmlns:p14="http://schemas.microsoft.com/office/powerpoint/2010/main" val="3558583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5925" y="44451"/>
            <a:ext cx="9074150" cy="671516"/>
          </a:xfrm>
        </p:spPr>
        <p:txBody>
          <a:bodyPr/>
          <a:lstStyle/>
          <a:p>
            <a:r>
              <a:rPr lang="ja-JP" altLang="en-US" dirty="0"/>
              <a:t>メンバ</a:t>
            </a:r>
          </a:p>
        </p:txBody>
      </p:sp>
      <p:graphicFrame>
        <p:nvGraphicFramePr>
          <p:cNvPr id="4" name="表 4">
            <a:extLst>
              <a:ext uri="{FF2B5EF4-FFF2-40B4-BE49-F238E27FC236}">
                <a16:creationId xmlns:a16="http://schemas.microsoft.com/office/drawing/2014/main" id="{40D6CFDB-334F-2C86-05A4-DB0EC33B6BE9}"/>
              </a:ext>
            </a:extLst>
          </p:cNvPr>
          <p:cNvGraphicFramePr>
            <a:graphicFrameLocks noGrp="1"/>
          </p:cNvGraphicFramePr>
          <p:nvPr>
            <p:ph idx="1"/>
            <p:extLst>
              <p:ext uri="{D42A27DB-BD31-4B8C-83A1-F6EECF244321}">
                <p14:modId xmlns:p14="http://schemas.microsoft.com/office/powerpoint/2010/main" val="3833878934"/>
              </p:ext>
            </p:extLst>
          </p:nvPr>
        </p:nvGraphicFramePr>
        <p:xfrm>
          <a:off x="271462" y="836613"/>
          <a:ext cx="9362056" cy="3566160"/>
        </p:xfrm>
        <a:graphic>
          <a:graphicData uri="http://schemas.openxmlformats.org/drawingml/2006/table">
            <a:tbl>
              <a:tblPr firstRow="1" bandRow="1">
                <a:tableStyleId>{3C2FFA5D-87B4-456A-9821-1D502468CF0F}</a:tableStyleId>
              </a:tblPr>
              <a:tblGrid>
                <a:gridCol w="1801218">
                  <a:extLst>
                    <a:ext uri="{9D8B030D-6E8A-4147-A177-3AD203B41FA5}">
                      <a16:colId xmlns:a16="http://schemas.microsoft.com/office/drawing/2014/main" val="1464169469"/>
                    </a:ext>
                  </a:extLst>
                </a:gridCol>
                <a:gridCol w="1440160">
                  <a:extLst>
                    <a:ext uri="{9D8B030D-6E8A-4147-A177-3AD203B41FA5}">
                      <a16:colId xmlns:a16="http://schemas.microsoft.com/office/drawing/2014/main" val="248588707"/>
                    </a:ext>
                  </a:extLst>
                </a:gridCol>
                <a:gridCol w="4680520">
                  <a:extLst>
                    <a:ext uri="{9D8B030D-6E8A-4147-A177-3AD203B41FA5}">
                      <a16:colId xmlns:a16="http://schemas.microsoft.com/office/drawing/2014/main" val="3794758635"/>
                    </a:ext>
                  </a:extLst>
                </a:gridCol>
                <a:gridCol w="1440158">
                  <a:extLst>
                    <a:ext uri="{9D8B030D-6E8A-4147-A177-3AD203B41FA5}">
                      <a16:colId xmlns:a16="http://schemas.microsoft.com/office/drawing/2014/main" val="1494592638"/>
                    </a:ext>
                  </a:extLst>
                </a:gridCol>
              </a:tblGrid>
              <a:tr h="216123">
                <a:tc>
                  <a:txBody>
                    <a:bodyPr/>
                    <a:lstStyle/>
                    <a:p>
                      <a:pPr algn="ctr"/>
                      <a:r>
                        <a:rPr kumimoji="1" lang="ja-JP" altLang="en-US" sz="1800" dirty="0">
                          <a:solidFill>
                            <a:schemeClr val="tx1"/>
                          </a:solidFill>
                        </a:rPr>
                        <a:t>所属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kumimoji="1" lang="ja-JP" altLang="en-US" sz="1800" dirty="0">
                          <a:solidFill>
                            <a:schemeClr val="tx1"/>
                          </a:solidFill>
                        </a:rPr>
                        <a:t>氏名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kumimoji="1" lang="ja-JP" altLang="en-US" sz="1800" dirty="0">
                          <a:solidFill>
                            <a:schemeClr val="tx1"/>
                          </a:solidFill>
                        </a:rPr>
                        <a:t>メールアドレス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kumimoji="1" lang="ja-JP" altLang="en-US" sz="1800" dirty="0">
                          <a:solidFill>
                            <a:schemeClr val="tx1"/>
                          </a:solidFill>
                        </a:rPr>
                        <a:t>備考</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3734261713"/>
                  </a:ext>
                </a:extLst>
              </a:tr>
              <a:tr h="205323">
                <a:tc>
                  <a:txBody>
                    <a:bodyPr/>
                    <a:lstStyle/>
                    <a:p>
                      <a:r>
                        <a:rPr kumimoji="1" lang="en-US" altLang="ja-JP" sz="1800" dirty="0"/>
                        <a:t>SGS</a:t>
                      </a:r>
                      <a:r>
                        <a:rPr kumimoji="1" lang="ja-JP" altLang="en-US" sz="1800" dirty="0"/>
                        <a:t>ジャパン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a:t>古田 健裕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800" dirty="0"/>
                        <a:t>Takehiro.furuta@sgs.com</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a:t>リーダ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04842453"/>
                  </a:ext>
                </a:extLst>
              </a:tr>
              <a:tr h="194523">
                <a:tc>
                  <a:txBody>
                    <a:bodyPr/>
                    <a:lstStyle/>
                    <a:p>
                      <a:r>
                        <a:rPr kumimoji="1" lang="en-US" altLang="ja-JP" sz="1800" dirty="0"/>
                        <a:t>SGS</a:t>
                      </a:r>
                      <a:r>
                        <a:rPr kumimoji="1" lang="ja-JP" altLang="en-US" sz="1800" dirty="0"/>
                        <a:t>ジャパン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a:t>清水 祐樹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800" dirty="0"/>
                        <a:t>Yuki.Shimizu@sgs.com</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a:t>サブリーダ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05990487"/>
                  </a:ext>
                </a:extLst>
              </a:tr>
              <a:tr h="0">
                <a:tc>
                  <a:txBody>
                    <a:bodyPr/>
                    <a:lstStyle/>
                    <a:p>
                      <a:r>
                        <a:rPr kumimoji="1" lang="ja-JP" altLang="en-US" sz="1800" dirty="0"/>
                        <a:t>デンソークリエイト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a:t>新家 太桜</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800" dirty="0"/>
                        <a:t>taro.niinomi.j6r@jpgr.denso.com</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8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8737264"/>
                  </a:ext>
                </a:extLst>
              </a:tr>
              <a:tr h="143331">
                <a:tc>
                  <a:txBody>
                    <a:bodyPr/>
                    <a:lstStyle/>
                    <a:p>
                      <a:r>
                        <a:rPr kumimoji="1" lang="ja-JP" altLang="en-US" sz="1800" dirty="0"/>
                        <a:t>マツダ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a:t>水野 浩</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800" dirty="0"/>
                        <a:t>mizuno.hi@mazda.co.jp</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8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67394035"/>
                  </a:ext>
                </a:extLst>
              </a:tr>
              <a:tr h="143331">
                <a:tc>
                  <a:txBody>
                    <a:bodyPr/>
                    <a:lstStyle/>
                    <a:p>
                      <a:r>
                        <a:rPr kumimoji="1" lang="ja-JP" altLang="en-US" sz="1800" dirty="0"/>
                        <a:t>ジヤトコ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a:t>二村 誠</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800" dirty="0"/>
                        <a:t>makoto_futamura@jatco.co.jp</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3071264"/>
                  </a:ext>
                </a:extLst>
              </a:tr>
              <a:tr h="240099">
                <a:tc>
                  <a:txBody>
                    <a:bodyPr/>
                    <a:lstStyle/>
                    <a:p>
                      <a:r>
                        <a:rPr kumimoji="1" lang="ja-JP" altLang="en-US" sz="1800" dirty="0"/>
                        <a:t>クレスコ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a:t>松本 美月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800" dirty="0"/>
                        <a:t>m-matsumoto@cresco.co.jp</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8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02021427"/>
                  </a:ext>
                </a:extLst>
              </a:tr>
              <a:tr h="0">
                <a:tc>
                  <a:txBody>
                    <a:bodyPr/>
                    <a:lstStyle/>
                    <a:p>
                      <a:r>
                        <a:rPr kumimoji="1" lang="ja-JP" altLang="en-US" sz="1800" dirty="0"/>
                        <a:t>三菱電機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a:t>髙野 茂倫</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800" dirty="0"/>
                        <a:t>Takano.Shigenori@df.MitsubishiElectric.co.jp</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8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52792445"/>
                  </a:ext>
                </a:extLst>
              </a:tr>
              <a:tr h="117787">
                <a:tc>
                  <a:txBody>
                    <a:bodyPr/>
                    <a:lstStyle/>
                    <a:p>
                      <a:r>
                        <a:rPr kumimoji="1" lang="ja-JP" altLang="en-US" sz="1800" dirty="0"/>
                        <a:t>豊田自動織機</a:t>
                      </a:r>
                      <a:br>
                        <a:rPr kumimoji="1" lang="en-US" altLang="ja-JP" sz="1800" dirty="0"/>
                      </a:br>
                      <a:r>
                        <a:rPr kumimoji="1" lang="en-US" altLang="ja-JP" sz="1800" dirty="0"/>
                        <a:t>IT</a:t>
                      </a:r>
                      <a:r>
                        <a:rPr kumimoji="1" lang="ja-JP" altLang="en-US" sz="1800" dirty="0"/>
                        <a:t>ソリューションズ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a:t>木村 正夫</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800" dirty="0" err="1"/>
                        <a:t>masao.kimura@tiis.global</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16888332"/>
                  </a:ext>
                </a:extLst>
              </a:tr>
            </a:tbl>
          </a:graphicData>
        </a:graphic>
      </p:graphicFrame>
    </p:spTree>
    <p:extLst>
      <p:ext uri="{BB962C8B-B14F-4D97-AF65-F5344CB8AC3E}">
        <p14:creationId xmlns:p14="http://schemas.microsoft.com/office/powerpoint/2010/main" val="2017844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012C39-9E57-75C3-F51C-00F068564F3D}"/>
              </a:ext>
            </a:extLst>
          </p:cNvPr>
          <p:cNvSpPr>
            <a:spLocks noGrp="1"/>
          </p:cNvSpPr>
          <p:nvPr>
            <p:ph type="title"/>
          </p:nvPr>
        </p:nvSpPr>
        <p:spPr/>
        <p:txBody>
          <a:bodyPr/>
          <a:lstStyle/>
          <a:p>
            <a:r>
              <a:rPr kumimoji="1" lang="ja-JP" altLang="en-US" dirty="0"/>
              <a:t>ワークショップの進め方</a:t>
            </a:r>
          </a:p>
        </p:txBody>
      </p:sp>
      <p:sp>
        <p:nvSpPr>
          <p:cNvPr id="3" name="コンテンツ プレースホルダー 2">
            <a:extLst>
              <a:ext uri="{FF2B5EF4-FFF2-40B4-BE49-F238E27FC236}">
                <a16:creationId xmlns:a16="http://schemas.microsoft.com/office/drawing/2014/main" id="{CF460D7D-AEE7-3B53-6888-CAFCD2F3CE28}"/>
              </a:ext>
            </a:extLst>
          </p:cNvPr>
          <p:cNvSpPr>
            <a:spLocks noGrp="1"/>
          </p:cNvSpPr>
          <p:nvPr>
            <p:ph idx="1"/>
          </p:nvPr>
        </p:nvSpPr>
        <p:spPr/>
        <p:txBody>
          <a:bodyPr/>
          <a:lstStyle/>
          <a:p>
            <a:r>
              <a:rPr kumimoji="1" lang="ja-JP" altLang="en-US" dirty="0"/>
              <a:t>事前準備</a:t>
            </a:r>
            <a:endParaRPr kumimoji="1" lang="en-US" altLang="ja-JP" dirty="0"/>
          </a:p>
          <a:p>
            <a:pPr lvl="1"/>
            <a:r>
              <a:rPr lang="ja-JP" altLang="en-US" dirty="0"/>
              <a:t>議論したいテーマをピックアップしてください。</a:t>
            </a:r>
            <a:endParaRPr lang="en-US" altLang="ja-JP" dirty="0"/>
          </a:p>
          <a:p>
            <a:pPr lvl="2"/>
            <a:r>
              <a:rPr kumimoji="1" lang="ja-JP" altLang="en-US" dirty="0"/>
              <a:t>第１回はソフトウェアエンジニアリングの</a:t>
            </a:r>
            <a:r>
              <a:rPr kumimoji="1" lang="en-US" altLang="ja-JP" dirty="0"/>
              <a:t>V</a:t>
            </a:r>
            <a:r>
              <a:rPr kumimoji="1" lang="ja-JP" altLang="en-US" dirty="0"/>
              <a:t>字モデルの左側（</a:t>
            </a:r>
            <a:r>
              <a:rPr kumimoji="1" lang="en-US" altLang="ja-JP" dirty="0"/>
              <a:t>SWE.1</a:t>
            </a:r>
            <a:r>
              <a:rPr kumimoji="1" lang="ja-JP" altLang="en-US" dirty="0"/>
              <a:t>～</a:t>
            </a:r>
            <a:r>
              <a:rPr kumimoji="1" lang="en-US" altLang="ja-JP" dirty="0"/>
              <a:t>SWE.3</a:t>
            </a:r>
            <a:r>
              <a:rPr kumimoji="1" lang="ja-JP" altLang="en-US" dirty="0"/>
              <a:t>）を対象とします。ソフトウェアエンジニアリング特有の管理</a:t>
            </a:r>
            <a:r>
              <a:rPr kumimoji="1" lang="en-US" altLang="ja-JP" dirty="0"/>
              <a:t>/</a:t>
            </a:r>
            <a:r>
              <a:rPr kumimoji="1" lang="ja-JP" altLang="en-US" dirty="0"/>
              <a:t>支援系を含めてもかまいません。</a:t>
            </a:r>
            <a:endParaRPr kumimoji="1" lang="en-US" altLang="ja-JP" dirty="0"/>
          </a:p>
          <a:p>
            <a:pPr lvl="2"/>
            <a:r>
              <a:rPr lang="ja-JP" altLang="en-US" dirty="0"/>
              <a:t>組織やプ</a:t>
            </a:r>
            <a:r>
              <a:rPr kumimoji="1" lang="ja-JP" altLang="en-US" dirty="0"/>
              <a:t>ロジェクトにおける課題など、議論したいことをピックアップしてください。</a:t>
            </a:r>
            <a:endParaRPr kumimoji="1" lang="en-US" altLang="ja-JP" dirty="0"/>
          </a:p>
          <a:p>
            <a:pPr lvl="2"/>
            <a:r>
              <a:rPr kumimoji="1" lang="ja-JP" altLang="en-US" dirty="0"/>
              <a:t>モデル（</a:t>
            </a:r>
            <a:r>
              <a:rPr kumimoji="1" lang="en-US" altLang="ja-JP" dirty="0"/>
              <a:t>PRM/PAM</a:t>
            </a:r>
            <a:r>
              <a:rPr kumimoji="1" lang="ja-JP" altLang="en-US" dirty="0"/>
              <a:t>）に紐づけて考える必要はありません。</a:t>
            </a:r>
            <a:endParaRPr kumimoji="1" lang="en-US" altLang="ja-JP" dirty="0"/>
          </a:p>
          <a:p>
            <a:r>
              <a:rPr lang="ja-JP" altLang="en-US" dirty="0"/>
              <a:t>ワークショップ</a:t>
            </a:r>
            <a:endParaRPr lang="en-US" altLang="ja-JP" dirty="0"/>
          </a:p>
          <a:p>
            <a:pPr lvl="1"/>
            <a:r>
              <a:rPr kumimoji="1" lang="ja-JP" altLang="en-US" dirty="0"/>
              <a:t>テーマに対して、参加者の皆さんがこれまでに経験してきた状況（課題や課題解決）を共有します。</a:t>
            </a:r>
            <a:endParaRPr kumimoji="1" lang="en-US" altLang="ja-JP" dirty="0"/>
          </a:p>
          <a:p>
            <a:pPr lvl="1"/>
            <a:r>
              <a:rPr lang="ja-JP" altLang="en-US" dirty="0"/>
              <a:t>議論した状況を、モデル（</a:t>
            </a:r>
            <a:r>
              <a:rPr lang="en-US" altLang="ja-JP" dirty="0"/>
              <a:t>Automotive</a:t>
            </a:r>
            <a:r>
              <a:rPr lang="ja-JP" altLang="en-US" dirty="0"/>
              <a:t> </a:t>
            </a:r>
            <a:r>
              <a:rPr lang="en-US" altLang="ja-JP" dirty="0"/>
              <a:t>SPICE</a:t>
            </a:r>
            <a:r>
              <a:rPr lang="ja-JP" altLang="en-US" dirty="0"/>
              <a:t> </a:t>
            </a:r>
            <a:r>
              <a:rPr lang="en-US" altLang="ja-JP" dirty="0"/>
              <a:t>V4.0</a:t>
            </a:r>
            <a:r>
              <a:rPr lang="ja-JP" altLang="en-US" dirty="0"/>
              <a:t> </a:t>
            </a:r>
            <a:r>
              <a:rPr lang="en-US" altLang="ja-JP" dirty="0"/>
              <a:t>PAM/PRM</a:t>
            </a:r>
            <a:r>
              <a:rPr lang="ja-JP" altLang="en-US" dirty="0"/>
              <a:t>）に照らし合わせて整理します。</a:t>
            </a:r>
            <a:endParaRPr lang="en-US" altLang="ja-JP" dirty="0"/>
          </a:p>
          <a:p>
            <a:pPr lvl="2"/>
            <a:r>
              <a:rPr lang="ja-JP" altLang="en-US" dirty="0"/>
              <a:t>モデルは、過去のエンジニアリングに関する知見が背景にあるためハイレベルの記述になっています。状況に合わせてモデルを具体的イメージとして理解していきます。</a:t>
            </a:r>
            <a:endParaRPr lang="en-US" altLang="ja-JP" dirty="0"/>
          </a:p>
          <a:p>
            <a:pPr lvl="1"/>
            <a:r>
              <a:rPr kumimoji="1" lang="ja-JP" altLang="en-US" dirty="0"/>
              <a:t>答え（の一つ）は全員で見つける。</a:t>
            </a:r>
            <a:endParaRPr kumimoji="1" lang="en-US" altLang="ja-JP" dirty="0"/>
          </a:p>
          <a:p>
            <a:pPr lvl="2"/>
            <a:r>
              <a:rPr lang="ja-JP" altLang="en-US" dirty="0"/>
              <a:t>一方的なレクチャーではなく、</a:t>
            </a:r>
            <a:r>
              <a:rPr kumimoji="1" lang="ja-JP" altLang="en-US" dirty="0"/>
              <a:t>議論を通じて経験を共有し、理解を深める場としていきましょう。</a:t>
            </a:r>
          </a:p>
        </p:txBody>
      </p:sp>
    </p:spTree>
    <p:extLst>
      <p:ext uri="{BB962C8B-B14F-4D97-AF65-F5344CB8AC3E}">
        <p14:creationId xmlns:p14="http://schemas.microsoft.com/office/powerpoint/2010/main" val="1230225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012C39-9E57-75C3-F51C-00F068564F3D}"/>
              </a:ext>
            </a:extLst>
          </p:cNvPr>
          <p:cNvSpPr>
            <a:spLocks noGrp="1"/>
          </p:cNvSpPr>
          <p:nvPr>
            <p:ph type="title"/>
          </p:nvPr>
        </p:nvSpPr>
        <p:spPr/>
        <p:txBody>
          <a:bodyPr/>
          <a:lstStyle/>
          <a:p>
            <a:r>
              <a:rPr kumimoji="1" lang="en-US" altLang="ja-JP" dirty="0"/>
              <a:t>Agenda</a:t>
            </a:r>
            <a:r>
              <a:rPr kumimoji="1" lang="ja-JP" altLang="en-US" dirty="0"/>
              <a:t>（案）</a:t>
            </a:r>
          </a:p>
        </p:txBody>
      </p:sp>
      <p:sp>
        <p:nvSpPr>
          <p:cNvPr id="3" name="コンテンツ プレースホルダー 2">
            <a:extLst>
              <a:ext uri="{FF2B5EF4-FFF2-40B4-BE49-F238E27FC236}">
                <a16:creationId xmlns:a16="http://schemas.microsoft.com/office/drawing/2014/main" id="{CF460D7D-AEE7-3B53-6888-CAFCD2F3CE28}"/>
              </a:ext>
            </a:extLst>
          </p:cNvPr>
          <p:cNvSpPr>
            <a:spLocks noGrp="1"/>
          </p:cNvSpPr>
          <p:nvPr>
            <p:ph idx="1"/>
          </p:nvPr>
        </p:nvSpPr>
        <p:spPr/>
        <p:txBody>
          <a:bodyPr/>
          <a:lstStyle/>
          <a:p>
            <a:r>
              <a:rPr kumimoji="1" lang="ja-JP" altLang="en-US" dirty="0"/>
              <a:t>自己紹介</a:t>
            </a:r>
            <a:endParaRPr kumimoji="1" lang="en-US" altLang="ja-JP" dirty="0"/>
          </a:p>
          <a:p>
            <a:r>
              <a:rPr kumimoji="1" lang="ja-JP" altLang="en-US" dirty="0"/>
              <a:t>勉強会の活動計画の確認</a:t>
            </a:r>
            <a:endParaRPr kumimoji="1" lang="en-US" altLang="ja-JP" dirty="0"/>
          </a:p>
          <a:p>
            <a:r>
              <a:rPr lang="ja-JP" altLang="en-US" dirty="0"/>
              <a:t>ワークショップ</a:t>
            </a:r>
            <a:endParaRPr kumimoji="1" lang="ja-JP" altLang="en-US" dirty="0"/>
          </a:p>
        </p:txBody>
      </p:sp>
    </p:spTree>
    <p:extLst>
      <p:ext uri="{BB962C8B-B14F-4D97-AF65-F5344CB8AC3E}">
        <p14:creationId xmlns:p14="http://schemas.microsoft.com/office/powerpoint/2010/main" val="25635647"/>
      </p:ext>
    </p:extLst>
  </p:cSld>
  <p:clrMapOvr>
    <a:masterClrMapping/>
  </p:clrMapOvr>
</p:sld>
</file>

<file path=ppt/theme/theme1.xml><?xml version="1.0" encoding="utf-8"?>
<a:theme xmlns:a="http://schemas.openxmlformats.org/drawingml/2006/main" name="NSPICE">
  <a:themeElements>
    <a:clrScheme name="[Biz3Template]StandardPPT_v1.4 8">
      <a:dk1>
        <a:srgbClr val="000000"/>
      </a:dk1>
      <a:lt1>
        <a:srgbClr val="FFFFFF"/>
      </a:lt1>
      <a:dk2>
        <a:srgbClr val="000000"/>
      </a:dk2>
      <a:lt2>
        <a:srgbClr val="808080"/>
      </a:lt2>
      <a:accent1>
        <a:srgbClr val="FFFFFF"/>
      </a:accent1>
      <a:accent2>
        <a:srgbClr val="000066"/>
      </a:accent2>
      <a:accent3>
        <a:srgbClr val="FFFFFF"/>
      </a:accent3>
      <a:accent4>
        <a:srgbClr val="000000"/>
      </a:accent4>
      <a:accent5>
        <a:srgbClr val="FFFFFF"/>
      </a:accent5>
      <a:accent6>
        <a:srgbClr val="00005C"/>
      </a:accent6>
      <a:hlink>
        <a:srgbClr val="000066"/>
      </a:hlink>
      <a:folHlink>
        <a:srgbClr val="000066"/>
      </a:folHlink>
    </a:clrScheme>
    <a:fontScheme name="ユーザー定義 2">
      <a:majorFont>
        <a:latin typeface="Segoe UI"/>
        <a:ea typeface="Meiryo UI"/>
        <a:cs typeface=""/>
      </a:majorFont>
      <a:minorFont>
        <a:latin typeface="Segoe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9999"/>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1" lang="ja-JP" sz="24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9999"/>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1" lang="ja-JP" sz="2400" b="0" i="0" u="none" strike="noStrike" cap="none" normalizeH="0" baseline="0" smtClean="0">
            <a:ln>
              <a:noFill/>
            </a:ln>
            <a:solidFill>
              <a:schemeClr val="tx1"/>
            </a:solidFill>
            <a:effectLst/>
            <a:latin typeface="Arial" charset="0"/>
            <a:ea typeface="ＭＳ Ｐゴシック" pitchFamily="50" charset="-128"/>
          </a:defRPr>
        </a:defPPr>
      </a:lstStyle>
    </a:lnDef>
    <a:txDef>
      <a:spPr>
        <a:noFill/>
      </a:spPr>
      <a:bodyPr wrap="none" rtlCol="0">
        <a:spAutoFit/>
      </a:bodyPr>
      <a:lstStyle>
        <a:defPPr algn="l">
          <a:defRPr kumimoji="1" sz="1800" dirty="0">
            <a:latin typeface="+mn-ea"/>
            <a:ea typeface="+mn-ea"/>
          </a:defRPr>
        </a:defPPr>
      </a:lstStyle>
    </a:txDef>
  </a:objectDefaults>
  <a:extraClrSchemeLst>
    <a:extraClrScheme>
      <a:clrScheme name="[Biz3Template]StandardPPT_v1.4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iz3Template]StandardPPT_v1.4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iz3Template]StandardPPT_v1.4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iz3Template]StandardPPT_v1.4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iz3Template]StandardPPT_v1.4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iz3Template]StandardPPT_v1.4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iz3Template]StandardPPT_v1.4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Biz3Template]StandardPPT_v1.4 8">
        <a:dk1>
          <a:srgbClr val="000000"/>
        </a:dk1>
        <a:lt1>
          <a:srgbClr val="FFFFFF"/>
        </a:lt1>
        <a:dk2>
          <a:srgbClr val="000000"/>
        </a:dk2>
        <a:lt2>
          <a:srgbClr val="808080"/>
        </a:lt2>
        <a:accent1>
          <a:srgbClr val="FFFFFF"/>
        </a:accent1>
        <a:accent2>
          <a:srgbClr val="000066"/>
        </a:accent2>
        <a:accent3>
          <a:srgbClr val="FFFFFF"/>
        </a:accent3>
        <a:accent4>
          <a:srgbClr val="000000"/>
        </a:accent4>
        <a:accent5>
          <a:srgbClr val="FFFFFF"/>
        </a:accent5>
        <a:accent6>
          <a:srgbClr val="00005C"/>
        </a:accent6>
        <a:hlink>
          <a:srgbClr val="000066"/>
        </a:hlink>
        <a:folHlink>
          <a:srgbClr val="0000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NSPICE" id="{F5B510FA-E98C-4BBB-AA1D-FA9AB26ADA34}" vid="{87C9AD9D-AF56-48CE-978E-6BDFBEF8B52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NSPICE</Template>
  <TotalTime>7779</TotalTime>
  <Words>467</Words>
  <Application>Microsoft Office PowerPoint</Application>
  <PresentationFormat>A4 210 x 297 mm</PresentationFormat>
  <Paragraphs>68</Paragraphs>
  <Slides>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Arial</vt:lpstr>
      <vt:lpstr>Calibri</vt:lpstr>
      <vt:lpstr>Segoe UI</vt:lpstr>
      <vt:lpstr>Wingdings</vt:lpstr>
      <vt:lpstr>NSPICE</vt:lpstr>
      <vt:lpstr>Automotive SPICE の基本を学ぶ勉強会</vt:lpstr>
      <vt:lpstr>活動計画</vt:lpstr>
      <vt:lpstr>スケジュール</vt:lpstr>
      <vt:lpstr>メンバ</vt:lpstr>
      <vt:lpstr>ワークショップの進め方</vt:lpstr>
      <vt:lpstr>Agenda（案）</vt:lpstr>
    </vt:vector>
  </TitlesOfParts>
  <Company>パナソニック株式会社</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総会資料</dc:title>
  <dc:creator>furuta</dc:creator>
  <cp:lastModifiedBy>Furuta, Takehiro (Yokohama)</cp:lastModifiedBy>
  <cp:revision>566</cp:revision>
  <dcterms:created xsi:type="dcterms:W3CDTF">2017-01-07T05:37:05Z</dcterms:created>
  <dcterms:modified xsi:type="dcterms:W3CDTF">2024-06-22T04:25:55Z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8141450-2387-4aca-b41f-19cd6be9dd3c_Enabled">
    <vt:lpwstr>true</vt:lpwstr>
  </property>
  <property fmtid="{D5CDD505-2E9C-101B-9397-08002B2CF9AE}" pid="3" name="MSIP_Label_48141450-2387-4aca-b41f-19cd6be9dd3c_SetDate">
    <vt:lpwstr>2023-03-22T23:25:07Z</vt:lpwstr>
  </property>
  <property fmtid="{D5CDD505-2E9C-101B-9397-08002B2CF9AE}" pid="4" name="MSIP_Label_48141450-2387-4aca-b41f-19cd6be9dd3c_Method">
    <vt:lpwstr>Standard</vt:lpwstr>
  </property>
  <property fmtid="{D5CDD505-2E9C-101B-9397-08002B2CF9AE}" pid="5" name="MSIP_Label_48141450-2387-4aca-b41f-19cd6be9dd3c_Name">
    <vt:lpwstr>Restricted_Unprotected</vt:lpwstr>
  </property>
  <property fmtid="{D5CDD505-2E9C-101B-9397-08002B2CF9AE}" pid="6" name="MSIP_Label_48141450-2387-4aca-b41f-19cd6be9dd3c_SiteId">
    <vt:lpwstr>adf10e2b-b6e9-41d6-be2f-c12bb566019c</vt:lpwstr>
  </property>
  <property fmtid="{D5CDD505-2E9C-101B-9397-08002B2CF9AE}" pid="7" name="MSIP_Label_48141450-2387-4aca-b41f-19cd6be9dd3c_ActionId">
    <vt:lpwstr>7d247127-a4d1-4f4c-85c1-459432646a97</vt:lpwstr>
  </property>
  <property fmtid="{D5CDD505-2E9C-101B-9397-08002B2CF9AE}" pid="8" name="MSIP_Label_48141450-2387-4aca-b41f-19cd6be9dd3c_ContentBits">
    <vt:lpwstr>0</vt:lpwstr>
  </property>
  <property fmtid="{D5CDD505-2E9C-101B-9397-08002B2CF9AE}" pid="9" name="DocumentInfoFinished">
    <vt:lpwstr>True</vt:lpwstr>
  </property>
</Properties>
</file>